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C262BB-15C2-F609-9187-9BC5B008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8" y="72110"/>
            <a:ext cx="8992872" cy="67226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C8542-075F-0C52-2111-08625A9C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3" y="63010"/>
            <a:ext cx="9018270" cy="6724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996794-D713-A802-DE03-8A6E08BB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" y="92833"/>
            <a:ext cx="8968740" cy="66945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43E226-D728-2129-9031-24C74DF2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58529"/>
            <a:ext cx="9067800" cy="67139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52735-BB38-EF39-1230-5FDD262B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" y="111512"/>
            <a:ext cx="8831580" cy="66758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5D18B1-EAE2-1406-510F-D1313DDD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7" y="86249"/>
            <a:ext cx="8877300" cy="66565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991E18-1937-B6E8-CB1F-091A05CF5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6" y="82173"/>
            <a:ext cx="8904528" cy="66680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3B66D7-4969-17AC-6E7B-C7A3409C4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9190"/>
            <a:ext cx="8839200" cy="66835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4B5F9A-833B-C42B-99E2-D26E3B1C9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" y="71141"/>
            <a:ext cx="8945880" cy="66939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45054-7265-5155-B881-EAA0F9C0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6" y="85785"/>
            <a:ext cx="8990484" cy="66941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Jangam Deepthi</dc:creator>
  <cp:keywords/>
  <dc:description>generated using python-pptx</dc:description>
  <cp:lastModifiedBy>Jangam Deepthi</cp:lastModifiedBy>
  <cp:revision>3</cp:revision>
  <dcterms:created xsi:type="dcterms:W3CDTF">2013-01-27T09:14:16Z</dcterms:created>
  <dcterms:modified xsi:type="dcterms:W3CDTF">2025-12-28T12:45:07Z</dcterms:modified>
  <cp:category/>
</cp:coreProperties>
</file>